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5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E144-006C-4065-9E44-F140F6680C5B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8E80-7322-440D-B385-3BB5CA4D5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8264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E144-006C-4065-9E44-F140F6680C5B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8E80-7322-440D-B385-3BB5CA4D5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554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E144-006C-4065-9E44-F140F6680C5B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8E80-7322-440D-B385-3BB5CA4D5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170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E144-006C-4065-9E44-F140F6680C5B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8E80-7322-440D-B385-3BB5CA4D5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05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E144-006C-4065-9E44-F140F6680C5B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8E80-7322-440D-B385-3BB5CA4D5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790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E144-006C-4065-9E44-F140F6680C5B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8E80-7322-440D-B385-3BB5CA4D5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5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E144-006C-4065-9E44-F140F6680C5B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8E80-7322-440D-B385-3BB5CA4D5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22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E144-006C-4065-9E44-F140F6680C5B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8E80-7322-440D-B385-3BB5CA4D5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613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E144-006C-4065-9E44-F140F6680C5B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8E80-7322-440D-B385-3BB5CA4D5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362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E144-006C-4065-9E44-F140F6680C5B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8E80-7322-440D-B385-3BB5CA4D5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556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E144-006C-4065-9E44-F140F6680C5B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8E80-7322-440D-B385-3BB5CA4D5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3100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6E144-006C-4065-9E44-F140F6680C5B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28E80-7322-440D-B385-3BB5CA4D5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740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oy07.narod.ru/images_nal/foto2_2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hyperlink" Target="http://oy07.narod.ru/images_nal/foto1_1.gi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oy07.narod.ru/images_nal/foto3_3.gi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oy07.narod.ru/images_nal/foto8_8.gi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oy07.narod.ru/images_nal/foto7_7.gi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ru-RU" dirty="0" smtClean="0"/>
              <a:t>Нальчик – город </a:t>
            </a:r>
            <a:br>
              <a:rPr lang="ru-RU" dirty="0" smtClean="0"/>
            </a:br>
            <a:r>
              <a:rPr lang="ru-RU" dirty="0" smtClean="0"/>
              <a:t>Воинской Славы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1916832"/>
            <a:ext cx="5335487" cy="450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5669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В санаториях и медицинских учреждениях открываются тыловые госпитали. Так в здании современного Медицинского колледжа КБГУ, а также в здании современного Медицинского факультета КБГУ в годы войны находился один из военных госпиталей. Кроме того, ведется активная подготовка медсестер, альпинистов, связистов и т.д. К 10 июля 1941 года на работу в госпитали были привлечены 225 врачей, 745 медсестер и фельдшеров, работавших в республике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687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с лета 1941 года в Нальчике было развернуто 12 госпиталей, в которых одновременно находилось 13 тыс. раненых воинов. До осени 1942 года через эти госпитали прошло около 60 тыс. человек. Все предприятия Нальчика переводятся на увеличенный рабочий день в несколько смен и начинают выпускать продукцию для фронта. Рабочие Нальчикского гидротурбинного завода (Машзавод) ежемесячно изготавливали до 30 тыс. мин. Военная продукция производилась на мебельной фабрике «Чинар», кондитерской фабрике, мясокомбинате, </a:t>
            </a:r>
            <a:r>
              <a:rPr lang="ru-RU" b="1" dirty="0" err="1"/>
              <a:t>обозостроительном</a:t>
            </a:r>
            <a:r>
              <a:rPr lang="ru-RU" b="1" dirty="0"/>
              <a:t> заводе.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8035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57018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2 мая </a:t>
            </a:r>
            <a:r>
              <a:rPr lang="ru-RU" sz="2400" b="1" dirty="0"/>
              <a:t>1942 года Нальчик провожал части 115-й Кабардино-Балкарской национальной кавалерийской дивизии на </a:t>
            </a:r>
            <a:r>
              <a:rPr lang="ru-RU" sz="2400" b="1" dirty="0" smtClean="0"/>
              <a:t>фронт</a:t>
            </a:r>
            <a:endParaRPr lang="ru-RU" sz="4000" dirty="0"/>
          </a:p>
        </p:txBody>
      </p:sp>
      <p:pic>
        <p:nvPicPr>
          <p:cNvPr id="4" name="Объект 3" descr="Новый памятник воинам 115-й Кавдивизии, сооруженный к 60-летию Победы - 9 мая 2005 года, скульптор М.Х. Тхакумашев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3096344" cy="4105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Памятник воинам 115-й кавдивизии на Стрелке при въезде в город со стороны Пятигорска. Существовал до 9 мая 2005 года. Скульптор М. Х. Тхакумашев, арх. О. Вуколов. Фото: Е. Монина, 1977 г. Опубликовано в издании: «Нальчик». Набор открыток. Турист, Москва, 1977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844824"/>
            <a:ext cx="2808312" cy="410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59286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Летом 1942 года фашистские войска прорвались в глубь Северного Кавказа. 10 августа враг захватил Пятигорск. На прорыв оборонительных рубежей по Малке, Баксану и Тереку захватчики бросили две танковые дивизии, большое количество пехотных, военно-воздушных и других специализированных частей.</a:t>
            </a:r>
            <a:endParaRPr lang="ru-RU" dirty="0"/>
          </a:p>
          <a:p>
            <a:r>
              <a:rPr lang="ru-RU" b="1" dirty="0"/>
              <a:t>7 августа 1942 года Нальчикский комитет обороны принимает решение о возведении вокруг Нальчика оборонительных сооружений. Начинается подготовка к обороне города. На окраине города, за районом Затишье жители Нальчика, женщины, дети, подростки и оставшиеся мужчины днем и ночью ломают и выжигают кукурузу на полях, копают противотанковые рвы, строят дзоты. Однако трудовой героизм людей оказался напрасным — немцы без особого труда </a:t>
            </a:r>
            <a:r>
              <a:rPr lang="ru-RU" b="1" dirty="0" smtClean="0"/>
              <a:t>впоследствии </a:t>
            </a:r>
            <a:r>
              <a:rPr lang="ru-RU" b="1" dirty="0"/>
              <a:t>обошли эти сооружения.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2216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Преодолев оборонительные рубежи на Малке и Баксане, в конце октября гитлеровцы вплотную подошли к Нальчику. Самолеты с аэродрома, а это были «кукурузники» ПО-2, находившегося на месте современного аэропорта, спрятали под деревьями в парке, где теперь Дворец спорта на улице Балкарской. Самолеты продолжали совершать боевые вылеты, разгоняясь по улице Степной (пр. Ленина) и отрываясь от земли на бывшем тогда перепаде высот в районе современной улицы Головко...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94769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утром </a:t>
            </a:r>
            <a:r>
              <a:rPr lang="ru-RU" b="1" dirty="0"/>
              <a:t>25 октября, в небе со стороны равнины появилось большое количество самолетов. Люди почему-то подумали, что это наши, но самолеты, сделав разворот над горами и, зайдя против солнца, начали бомбардировку города... Вой сирен немецких самолетов и мелкокалиберные бомбы сеяли больше панику, нежели причиняли разрушения. Отбомбившись, самолеты ушли, а через 2 часа появились снова, уже с тяжелыми бомбами... Жители прятались от бомбежки в подвалах домов и в специально вырытых на улицах «щелях» — окопах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0035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Фашисты бросили в бой до 270 танков, несколько десятков тысяч солдат. Разрушив систему связи и пользуясь подавляющим численным превосходством в живой силе и технике, немецкие войска вышли в тылы 37 армии и стали оттеснять ее на лесистые склоны гор. Оттеснив 295-ю стрелковую дивизию, немцы овладели селениями </a:t>
            </a:r>
            <a:r>
              <a:rPr lang="ru-RU" b="1" dirty="0" err="1"/>
              <a:t>Яникой</a:t>
            </a:r>
            <a:r>
              <a:rPr lang="ru-RU" b="1" dirty="0"/>
              <a:t> и </a:t>
            </a:r>
            <a:r>
              <a:rPr lang="ru-RU" b="1" dirty="0" err="1"/>
              <a:t>Шалушка</a:t>
            </a:r>
            <a:r>
              <a:rPr lang="ru-RU" b="1" dirty="0"/>
              <a:t> и вышли на юго-западную окраину Нальчика </a:t>
            </a:r>
            <a:r>
              <a:rPr lang="ru-RU" b="1" dirty="0" smtClean="0"/>
              <a:t> </a:t>
            </a:r>
            <a:r>
              <a:rPr lang="ru-RU" b="1" dirty="0"/>
              <a:t> Уже днем 26 октября после непродолжительного боя немцы захватили </a:t>
            </a:r>
            <a:r>
              <a:rPr lang="ru-RU" b="1" dirty="0" smtClean="0"/>
              <a:t>Дом Советов, </a:t>
            </a:r>
            <a:r>
              <a:rPr lang="ru-RU" b="1" dirty="0"/>
              <a:t>вышли к аэродрому и стали продвигаться в сторону парка и Долинска, создавая угрозу выхода по руслу реки Нальчик в тыл советским войскам. Если сейчас, гуляя по парку, зайти под деревья между Главной и Комсомольской аллеями, то можно все же и по прошествии стольких лет различить линию окопов. Тоже самое наблюдается и вокруг современной площади Согласия перед Домом Правительства, где тогда находился аэродром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1687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27 октября рано утром снова разгорелись ожесточенные бои. Гитлеровцы захватили </a:t>
            </a:r>
            <a:r>
              <a:rPr lang="ru-RU" b="1" dirty="0" err="1"/>
              <a:t>Промгородок</a:t>
            </a:r>
            <a:r>
              <a:rPr lang="ru-RU" b="1" dirty="0"/>
              <a:t>, железнодорожную станцию и большую часть города. На подходе к городскому парку в районе современных улиц Лермонтова и </a:t>
            </a:r>
            <a:r>
              <a:rPr lang="ru-RU" b="1" dirty="0" err="1"/>
              <a:t>Шогенцукова</a:t>
            </a:r>
            <a:r>
              <a:rPr lang="ru-RU" b="1" dirty="0"/>
              <a:t> оставались последние рубежи защитников города. К 9 часам вечера 28 октября 1942 года немецким войскам при поддержке переброшенного с высоты 910 батальона румынской пехоты удалось полностью овладеть Нальчиком. Остатки советских войск были вынуждены отходить в сторону </a:t>
            </a:r>
            <a:r>
              <a:rPr lang="ru-RU" b="1" dirty="0" err="1"/>
              <a:t>Черекского</a:t>
            </a:r>
            <a:r>
              <a:rPr lang="ru-RU" b="1" dirty="0"/>
              <a:t> ущелья по склонам </a:t>
            </a:r>
            <a:r>
              <a:rPr lang="ru-RU" b="1" dirty="0" err="1"/>
              <a:t>Кизиловки</a:t>
            </a:r>
            <a:r>
              <a:rPr lang="ru-RU" b="1" dirty="0"/>
              <a:t> и через селение </a:t>
            </a:r>
            <a:r>
              <a:rPr lang="ru-RU" b="1" dirty="0" err="1"/>
              <a:t>Хасанья</a:t>
            </a:r>
            <a:r>
              <a:rPr lang="ru-RU" b="1" dirty="0"/>
              <a:t> по лесной дороге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4303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Взорванное фашистами здание гостиницы «Турист», 1943 год. Опубликовано в издании: Пеннер В. Я., Пеннер Н. В. «Нальчик глазами современников», Нальчик, 1993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3168352" cy="35283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995936" y="1772816"/>
            <a:ext cx="45365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 словам очевидцев тех событий, утром 29 октября немецкий бронетранспортер подъехал к турбазе «Нальчик» и своим корпусом разрушил установленный рядом бюст Ленина, одновременно немецкие солдаты стали скидывать со второго этажа турбазы портреты Ленина, Сталина, мебель, а затем заложили всем этим оконные проемы по всем фасадам и подожгли</a:t>
            </a:r>
          </a:p>
        </p:txBody>
      </p:sp>
    </p:spTree>
    <p:extLst>
      <p:ext uri="{BB962C8B-B14F-4D97-AF65-F5344CB8AC3E}">
        <p14:creationId xmlns:p14="http://schemas.microsoft.com/office/powerpoint/2010/main" xmlns="" val="2128564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579296" cy="63813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По приказу командующего германской армией фельдмаршала фон Клейста был произведен массовый расстрел советских граждан в городах и селениях Кабардино-Балкарии. На подступах к городу Нальчику в противотанковом рву найдено более 600 трупов жертв фашистского террора. Ров был наполнен трупами кабардинцев, балкарцев, русских, украинцев и евреев. Среди них много женщин стариков и детей… В Нальчике по приказу военного коменданта офицерами промышленного отдела германской армии «</a:t>
            </a:r>
            <a:r>
              <a:rPr lang="ru-RU" b="1" dirty="0" err="1"/>
              <a:t>Викадо</a:t>
            </a:r>
            <a:r>
              <a:rPr lang="ru-RU" b="1" dirty="0"/>
              <a:t>» было изъято имущество, а затем взорваны и сожжены предприятия, учреждения, жилые дома, школы, театры, библиотеки, больницы, магазины. В городе было полностью уничтожено 117 крупных зданий (не считая большого количества мелких), среди них база </a:t>
            </a:r>
            <a:r>
              <a:rPr lang="ru-RU" b="1" dirty="0" err="1"/>
              <a:t>Тырныаузского</a:t>
            </a:r>
            <a:r>
              <a:rPr lang="ru-RU" b="1" dirty="0"/>
              <a:t> комбината, гидротурбинный завод, швейная фабрика, железнодорожная станция, обувная фабрика, элеватор, здание городского Совета, 9 школ, больница, поликлиника, драматический театр, Дворец пионеров, турбаза «Нальчик», республиканская библиотека имени Крупской, насчитывавшая более 70 тысяч томов, была сожжена вместе с книгами, кинотеатр, детские ясли, педагогическое училище, две гостиницы, Дом правительства и многое другое. Фашисты разрушили все кинотеатры и культурно-просветительские учреждения. Лучшие исторические ценности культуры и искусства, в том числе экспонаты Кабардино-Балкарского музея, оборудование кабинетов педагогического института, школ, редкие книги, картины увезены в Германию. В предместьях города были взорваны санатории и вырублен парк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6420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Наша справка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i="1" dirty="0"/>
              <a:t>"Город воинской славы" - почётное звание Российской Федерации, установлено федеральным законом от 9 мая 2006 года № 68-ФЗ «О почётном звании Российской Федерации „Город воинской славы“».</a:t>
            </a:r>
            <a:endParaRPr lang="ru-RU" dirty="0"/>
          </a:p>
          <a:p>
            <a:r>
              <a:rPr lang="ru-RU" b="1" i="1" dirty="0"/>
              <a:t>Звание «Город воинской славы» присваивается городам Российской Федерации, на территории которых или в непосредственной близости от которых в ходе ожесточенных сражений защитники Отечества проявили мужество, стойкость и массовый </a:t>
            </a:r>
            <a:r>
              <a:rPr lang="ru-RU" b="1" i="1" dirty="0" smtClean="0"/>
              <a:t>героизм</a:t>
            </a:r>
            <a:r>
              <a:rPr lang="ru-RU" b="1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47133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4896544" cy="492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255452" y="147223"/>
            <a:ext cx="37444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Отступая, немцы взорвали в городе все, что еще не успели разрушить ранее. «Чудом уцелевший фасад кинотеатра «Победа» — вход в Большой зал; на нем — две скульптуры: застывшие в 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танце </a:t>
            </a:r>
            <a:r>
              <a:rPr lang="ru-RU" dirty="0"/>
              <a:t>фигуры горца и горянки. ...Скульптурный джигит, прижав одну руку к газырям черкески, другой, поднятой вверх, сжимал древко, на котором струился, трепетал на ветру алый шелк Красного знамени». Фасад с двумя застывшими фигурами да часть левой стены — вот и все, что осталось от кинотеатра. </a:t>
            </a:r>
            <a:r>
              <a:rPr lang="ru-RU" dirty="0" smtClean="0"/>
              <a:t> А скульптуры – выпускники школы 12: первые солисты ансамбля «Кабардинка» - </a:t>
            </a:r>
            <a:r>
              <a:rPr lang="ru-RU" dirty="0" err="1" smtClean="0"/>
              <a:t>Аталиков</a:t>
            </a:r>
            <a:r>
              <a:rPr lang="ru-RU" dirty="0" smtClean="0"/>
              <a:t> </a:t>
            </a:r>
            <a:r>
              <a:rPr lang="ru-RU" dirty="0" err="1" smtClean="0"/>
              <a:t>Асланбек</a:t>
            </a:r>
            <a:r>
              <a:rPr lang="ru-RU" dirty="0" smtClean="0"/>
              <a:t> и </a:t>
            </a:r>
            <a:r>
              <a:rPr lang="ru-RU" dirty="0" err="1" smtClean="0"/>
              <a:t>Жануся</a:t>
            </a:r>
            <a:r>
              <a:rPr lang="ru-RU" dirty="0" smtClean="0"/>
              <a:t> </a:t>
            </a:r>
            <a:r>
              <a:rPr lang="ru-RU" dirty="0" err="1" smtClean="0"/>
              <a:t>Лакунова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8686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Мемориал &quot;Вечная слава&quot; на братской могиле в школе №12 в Вольном Ауле. Установлен при перезахоронении героев-партизан в 1978 году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4032448" cy="454136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283968" y="1305341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 </a:t>
            </a:r>
            <a:r>
              <a:rPr lang="ru-RU" dirty="0"/>
              <a:t>Второго и третьего января 1943 года во дворе и саду нашей школы шел жестокий бой за освобождение города Нальчика. Многие советские солдаты были ранены, тринадцать из них погибли, защищая вольноаульскую землю.</a:t>
            </a:r>
          </a:p>
          <a:p>
            <a:r>
              <a:rPr lang="ru-RU" dirty="0"/>
              <a:t>Раненных солдат размещали в здании школы, оказывала им помощь молодая медсестра. Так школа стала госпиталем.</a:t>
            </a:r>
          </a:p>
          <a:p>
            <a:r>
              <a:rPr lang="ru-RU" dirty="0"/>
              <a:t>К утру  четвертого января в селе стало тихо, выстрелы и редкие взрывы слышны были уже издалека. А на поле боя, здесь на вольноаульской земле, далеко от родных остались лежать 13 воинов Великой Отечественной войны</a:t>
            </a:r>
          </a:p>
        </p:txBody>
      </p:sp>
    </p:spTree>
    <p:extLst>
      <p:ext uri="{BB962C8B-B14F-4D97-AF65-F5344CB8AC3E}">
        <p14:creationId xmlns:p14="http://schemas.microsoft.com/office/powerpoint/2010/main" xmlns="" val="3482973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История памятника «Скорбящая Мать»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Вольноаульцы во дворе школы в братской могиле похоронили тела 13 солдат. Это было 4.01.1943 года. Над могилой поставили дощечку с надписью: «Здесь похоронены 13 советских солдат». Могила была всегда ухожена. Здесь всегда цвели цветы. Во дворе вольноаульского поселкового совета похоронили тело еще одного погибшего солдата. Над могилой поставили деревянный памятник с надписью «Советский солдат».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679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293096"/>
            <a:ext cx="8424936" cy="2448272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/>
              <a:t>К 10-летию </a:t>
            </a:r>
            <a:r>
              <a:rPr lang="ru-RU" sz="3400" dirty="0" smtClean="0"/>
              <a:t>Победы</a:t>
            </a:r>
            <a:r>
              <a:rPr lang="ru-RU" sz="3400" dirty="0"/>
              <a:t>( в 1955 г.)</a:t>
            </a:r>
            <a:r>
              <a:rPr lang="ru-RU" sz="3400" dirty="0" smtClean="0"/>
              <a:t> </a:t>
            </a:r>
            <a:r>
              <a:rPr lang="ru-RU" sz="3400" dirty="0"/>
              <a:t>жители </a:t>
            </a:r>
            <a:r>
              <a:rPr lang="ru-RU" sz="3400" dirty="0" smtClean="0"/>
              <a:t>Вольного аула </a:t>
            </a:r>
            <a:r>
              <a:rPr lang="ru-RU" sz="3400" dirty="0"/>
              <a:t>на братской могиле установили скромный обелиск с красной звездой на вершине и прикрепили к нему доску с надписью «Защитникам Вольного аула». Братская могила стала священным местом аула и центром военно-патриотического воспитания молодежи. Здесь стоял почетный караул, проходили митинги, встречи с ветеранами ВОВ.</a:t>
            </a:r>
          </a:p>
          <a:p>
            <a:endParaRPr lang="ru-RU" dirty="0"/>
          </a:p>
        </p:txBody>
      </p:sp>
      <p:pic>
        <p:nvPicPr>
          <p:cNvPr id="1026" name="Picture 2" descr="C:\Users\админ\Desktop\Documents\памятник\ФОТО история памятника\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03459"/>
            <a:ext cx="6278563" cy="367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6991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\Desktop\Documents\памятник\ФОТО история памятника\3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225" y="685800"/>
            <a:ext cx="7827963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58236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75294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Почетный караул – Вахта Памяти</a:t>
            </a:r>
            <a:endParaRPr lang="ru-RU" b="1" dirty="0"/>
          </a:p>
        </p:txBody>
      </p:sp>
      <p:pic>
        <p:nvPicPr>
          <p:cNvPr id="3074" name="Picture 2" descr="C:\Users\админ\Desktop\Documents\памятник\ФОТО история памятника\карау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0648"/>
            <a:ext cx="6768752" cy="446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76813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36712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Весной 1965 года решением комитета комсомола, недалеко от памятника ученики посадили две плакучие ивы, как символ неиссякаемого горя и вечной скорби матерей погибших воинов. </a:t>
            </a:r>
          </a:p>
          <a:p>
            <a:pPr algn="just"/>
            <a:r>
              <a:rPr lang="ru-RU" sz="3200" dirty="0"/>
              <a:t>В 1969 году учитель истории </a:t>
            </a:r>
            <a:r>
              <a:rPr lang="ru-RU" sz="3200" dirty="0" smtClean="0"/>
              <a:t>школы №12 Коваленко </a:t>
            </a:r>
            <a:r>
              <a:rPr lang="ru-RU" sz="3200" dirty="0"/>
              <a:t>Нина Васильевна создала поисковую группу «Прометей», которая решила установить имена воинов, захороненных во дворе школы</a:t>
            </a:r>
            <a:r>
              <a:rPr lang="ru-RU" sz="3200" dirty="0" smtClean="0"/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419267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Autofit/>
          </a:bodyPr>
          <a:lstStyle/>
          <a:p>
            <a:r>
              <a:rPr lang="ru-RU" sz="2400" b="1" dirty="0"/>
              <a:t>Поисковая группа «</a:t>
            </a:r>
            <a:r>
              <a:rPr lang="ru-RU" sz="2400" b="1" dirty="0" smtClean="0"/>
              <a:t>Прометей» школы №12  </a:t>
            </a:r>
            <a:r>
              <a:rPr lang="ru-RU" sz="2400" b="1" dirty="0"/>
              <a:t>установила имена 13 погибших во дворе школы воинов.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/>
              <a:t>1. Бондаренко Александр Иосифович, младший лейтенант</a:t>
            </a:r>
            <a:endParaRPr lang="ru-RU" dirty="0"/>
          </a:p>
          <a:p>
            <a:r>
              <a:rPr lang="ru-RU" b="1" i="1" dirty="0"/>
              <a:t>2. Вдовин Владимир Павлович, сержант</a:t>
            </a:r>
            <a:endParaRPr lang="ru-RU" dirty="0"/>
          </a:p>
          <a:p>
            <a:r>
              <a:rPr lang="ru-RU" b="1" i="1" dirty="0"/>
              <a:t>3. Вербицкий Сергей Федорович, рядовой</a:t>
            </a:r>
            <a:endParaRPr lang="ru-RU" dirty="0"/>
          </a:p>
          <a:p>
            <a:r>
              <a:rPr lang="ru-RU" b="1" i="1" dirty="0"/>
              <a:t>4. </a:t>
            </a:r>
            <a:r>
              <a:rPr lang="ru-RU" b="1" i="1" dirty="0" err="1"/>
              <a:t>Заикин</a:t>
            </a:r>
            <a:r>
              <a:rPr lang="ru-RU" b="1" i="1" dirty="0"/>
              <a:t> Александр Петрович, рядовой</a:t>
            </a:r>
            <a:endParaRPr lang="ru-RU" dirty="0"/>
          </a:p>
          <a:p>
            <a:r>
              <a:rPr lang="ru-RU" b="1" i="1" dirty="0"/>
              <a:t>5. Морозов Василий Иванович, сержант</a:t>
            </a:r>
            <a:endParaRPr lang="ru-RU" dirty="0"/>
          </a:p>
          <a:p>
            <a:r>
              <a:rPr lang="ru-RU" b="1" i="1" dirty="0"/>
              <a:t>6. Махмудов </a:t>
            </a:r>
            <a:r>
              <a:rPr lang="ru-RU" b="1" i="1" dirty="0" err="1"/>
              <a:t>Абдулкадыр</a:t>
            </a:r>
            <a:r>
              <a:rPr lang="ru-RU" b="1" i="1" dirty="0"/>
              <a:t>, рядовой</a:t>
            </a:r>
            <a:endParaRPr lang="ru-RU" dirty="0"/>
          </a:p>
          <a:p>
            <a:r>
              <a:rPr lang="ru-RU" b="1" i="1" dirty="0"/>
              <a:t>7. Рустамов </a:t>
            </a:r>
            <a:r>
              <a:rPr lang="ru-RU" b="1" i="1" dirty="0" err="1"/>
              <a:t>Казым-Оглы</a:t>
            </a:r>
            <a:r>
              <a:rPr lang="ru-RU" b="1" i="1" dirty="0"/>
              <a:t>, рядовой</a:t>
            </a:r>
            <a:endParaRPr lang="ru-RU" dirty="0"/>
          </a:p>
          <a:p>
            <a:r>
              <a:rPr lang="ru-RU" b="1" i="1" dirty="0"/>
              <a:t>8. Смирнов Яков Петрович, рядовой</a:t>
            </a:r>
            <a:endParaRPr lang="ru-RU" dirty="0"/>
          </a:p>
          <a:p>
            <a:r>
              <a:rPr lang="ru-RU" b="1" i="1" dirty="0"/>
              <a:t>9. </a:t>
            </a:r>
            <a:r>
              <a:rPr lang="ru-RU" b="1" i="1" dirty="0" err="1"/>
              <a:t>Злотин</a:t>
            </a:r>
            <a:r>
              <a:rPr lang="ru-RU" b="1" i="1" dirty="0"/>
              <a:t> Федор Федорович</a:t>
            </a:r>
            <a:endParaRPr lang="ru-RU" dirty="0"/>
          </a:p>
          <a:p>
            <a:r>
              <a:rPr lang="ru-RU" b="1" i="1" dirty="0"/>
              <a:t>10. Кручинин Александр Сергеевич</a:t>
            </a:r>
            <a:endParaRPr lang="ru-RU" dirty="0"/>
          </a:p>
          <a:p>
            <a:r>
              <a:rPr lang="ru-RU" b="1" i="1" dirty="0"/>
              <a:t>11. Кирилов Илья Александрович</a:t>
            </a:r>
            <a:endParaRPr lang="ru-RU" dirty="0"/>
          </a:p>
          <a:p>
            <a:r>
              <a:rPr lang="ru-RU" b="1" i="1" dirty="0"/>
              <a:t>12. Евстафьев Алексей Романович</a:t>
            </a:r>
            <a:endParaRPr lang="ru-RU" dirty="0"/>
          </a:p>
          <a:p>
            <a:r>
              <a:rPr lang="ru-RU" b="1" i="1" dirty="0"/>
              <a:t>13. Дьячков Владимир Алексеевич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002034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В 1971 году 21 октября в братскую могилу были перенесены останки еще двух защитников г</a:t>
            </a:r>
            <a:r>
              <a:rPr lang="ru-RU" dirty="0" smtClean="0"/>
              <a:t>. Нальчика</a:t>
            </a:r>
            <a:r>
              <a:rPr lang="ru-RU" dirty="0"/>
              <a:t>: рядовой </a:t>
            </a:r>
            <a:r>
              <a:rPr lang="ru-RU" b="1" i="1" dirty="0" smtClean="0"/>
              <a:t>Павлюченко </a:t>
            </a:r>
            <a:r>
              <a:rPr lang="ru-RU" b="1" i="1" dirty="0"/>
              <a:t>Марии </a:t>
            </a:r>
            <a:r>
              <a:rPr lang="ru-RU" b="1" i="1" dirty="0" smtClean="0"/>
              <a:t>Александровны</a:t>
            </a:r>
            <a:r>
              <a:rPr lang="ru-RU" dirty="0" smtClean="0"/>
              <a:t>, и </a:t>
            </a:r>
            <a:r>
              <a:rPr lang="ru-RU" dirty="0"/>
              <a:t>младшего </a:t>
            </a:r>
            <a:r>
              <a:rPr lang="ru-RU" dirty="0" smtClean="0"/>
              <a:t>лейтенанта </a:t>
            </a:r>
            <a:r>
              <a:rPr lang="ru-RU" b="1" i="1" dirty="0" err="1" smtClean="0"/>
              <a:t>Атамони</a:t>
            </a:r>
            <a:r>
              <a:rPr lang="ru-RU" b="1" i="1" dirty="0" smtClean="0"/>
              <a:t> </a:t>
            </a:r>
            <a:r>
              <a:rPr lang="ru-RU" b="1" i="1" dirty="0" err="1"/>
              <a:t>Исая</a:t>
            </a:r>
            <a:r>
              <a:rPr lang="ru-RU" b="1" i="1" dirty="0"/>
              <a:t> </a:t>
            </a:r>
            <a:r>
              <a:rPr lang="ru-RU" b="1" i="1" dirty="0" smtClean="0"/>
              <a:t>Борисовича</a:t>
            </a:r>
            <a:r>
              <a:rPr lang="ru-RU" dirty="0" smtClean="0"/>
              <a:t>. </a:t>
            </a:r>
            <a:r>
              <a:rPr lang="ru-RU" dirty="0"/>
              <a:t>Так завершилось одно из скромных и славных дел следопытов вольноаульской школы №12. Братская могила перестала быть безымянной, а на обелиске появился металлический щит с именами 15 героев разной национальности, отдавших свои жизни за одну большую Родину – Советский Союз.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21293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\Desktop\Documents\памятник\ФОТО история памятника\Почта0011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209" t="3827" r="4154" b="54236"/>
          <a:stretch/>
        </p:blipFill>
        <p:spPr bwMode="auto">
          <a:xfrm>
            <a:off x="1043608" y="836712"/>
            <a:ext cx="7056783" cy="4967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1557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В городе, удостоенном звания «Город воинской славы»: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1) устанавливается стела с изображением герба города и текстом указа Президента Российской Федерации о присвоении городу этого звания. Памятная стела представляет собой колонну дорического ордера, увенчанную гербом Российской Федерации установленную на постаменте в центре квадратной площади. На передней части постамента расположен картуш с текстом указа Президента о присвоении звания «Город воинской славы», с обратной стороны постамента — картуш с изображением герба города. По углам площади устанавливаются скульптурные барельефы с изображением событий, в связи с которыми городу присвоено почетное звание Российской Федерации «Город воинской славы».</a:t>
            </a:r>
          </a:p>
          <a:p>
            <a:pPr marL="0" indent="0">
              <a:buNone/>
            </a:pPr>
            <a:r>
              <a:rPr lang="ru-RU" dirty="0" smtClean="0"/>
              <a:t>2) проводятся публичные мероприятия и праздничные салюты 23 февраля (День защитника Отечества), 9 мая (День Победы), а также в День города.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96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Общий вид стелы, которая устанавливается в городах имеющих статус &quot;Город воинской славы&quot;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136904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51658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b="1" dirty="0" smtClean="0"/>
              <a:t>25 </a:t>
            </a:r>
            <a:r>
              <a:rPr lang="ru-RU" b="1" dirty="0"/>
              <a:t>марта 2010 года  "Президент Российской Федерации Дмитрий Медведев подписал указ о присвоении Нальчику звания "Город воинской славы</a:t>
            </a:r>
            <a:r>
              <a:rPr lang="ru-RU" b="1" dirty="0" smtClean="0"/>
              <a:t>"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45968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Стела Победы на Площади Чести установлена на въезде в город со стороны Владикавказа и торжественно открыта 9 мая 2007 года. Авторы композиции - нальчикские архитекторы Василий Техин и Юрий Логоватовский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4464496" cy="518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29418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Нальчик в годы войны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22 июня 1941 года началась Великая Отечественная война. В ее начальный период Нальчик представляет собой тыловой город, куда советское правительство эвакуирует из центральных областей России промышленные оборонные объекты, деятелей культуры и искусства.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1757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в Нальчик были эвакуированы многие деятели культуры и искусства, а так же члены их семей. По далеко неполным данным в республику были эвакуированы более 16,5 тысяч человек, среди которых коллективы Института Физкультуры им. Лесгафта, Государственного института иностранных языков и ряда заводов Ленинграда, артисты Московского Художественного и Малого театров. Так был эвакуированы и композитор Сергей Прокофьев, композитор А.Н. Александров, известные деятели культуры В.И. Немирович-Данченко, В.И. Качалов и другие.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127555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Пребывание в Нальчике внесло национальный колорит в творчество гениальных мастеров. Композитор С. С. Прокофьев создает здесь струнный квартет на местные темы. Н. Я. </a:t>
            </a:r>
            <a:r>
              <a:rPr lang="ru-RU" sz="2000" b="1" dirty="0" err="1"/>
              <a:t>Мясковский</a:t>
            </a:r>
            <a:r>
              <a:rPr lang="ru-RU" sz="2000" b="1" dirty="0"/>
              <a:t> — 23-ю симфонию по фольклорным мотивам кабардинцев и балкарцев. А. Н. Александров завершает оперу «Бэла», в которой использует национальные мотивы титульных народов республики. Художник Н. М. Чернышев пишет акварельные пейзажи «Зима в Нальчике», «Долина реки Нальчик», «Вечер в Нальчике». И. Э. Грабарь — «Парк в Нальчике». В. А. </a:t>
            </a:r>
            <a:r>
              <a:rPr lang="ru-RU" sz="2000" b="1" dirty="0" err="1"/>
              <a:t>Сварог</a:t>
            </a:r>
            <a:r>
              <a:rPr lang="ru-RU" sz="2000" b="1" dirty="0"/>
              <a:t> — серию этюдов, запечатлевших садик Свободы и улицу, ведущую к реке, Дом туриста, цветы на улицах города — «Розы», «Пионы»; картину, на которой изображена утопающая в зелени так называемая сталинская дача, расположенная в Затишье. Л. Е. </a:t>
            </a:r>
            <a:r>
              <a:rPr lang="ru-RU" sz="2000" b="1" dirty="0" err="1"/>
              <a:t>Фейнберг</a:t>
            </a:r>
            <a:r>
              <a:rPr lang="ru-RU" sz="2000" b="1" dirty="0"/>
              <a:t> создает серию рисунков по мотивам </a:t>
            </a:r>
            <a:r>
              <a:rPr lang="ru-RU" sz="2000" b="1" dirty="0" err="1"/>
              <a:t>нартского</a:t>
            </a:r>
            <a:r>
              <a:rPr lang="ru-RU" sz="2000" b="1" dirty="0"/>
              <a:t> эпоса, а скульптор И. А. Менделевич ваяет фигуру легендарного народного героя </a:t>
            </a:r>
            <a:r>
              <a:rPr lang="ru-RU" sz="2000" b="1" dirty="0" err="1"/>
              <a:t>Андемиркана</a:t>
            </a: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7361688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1945</Words>
  <Application>Microsoft Office PowerPoint</Application>
  <PresentationFormat>Экран (4:3)</PresentationFormat>
  <Paragraphs>50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Нальчик – город  Воинской Славы</vt:lpstr>
      <vt:lpstr>Наша справка</vt:lpstr>
      <vt:lpstr>В городе, удостоенном звания «Город воинской славы»:</vt:lpstr>
      <vt:lpstr>Слайд 4</vt:lpstr>
      <vt:lpstr>Слайд 5</vt:lpstr>
      <vt:lpstr>Слайд 6</vt:lpstr>
      <vt:lpstr>Нальчик в годы войны</vt:lpstr>
      <vt:lpstr>Слайд 8</vt:lpstr>
      <vt:lpstr>Слайд 9</vt:lpstr>
      <vt:lpstr>Слайд 10</vt:lpstr>
      <vt:lpstr>Слайд 11</vt:lpstr>
      <vt:lpstr>2 мая 1942 года Нальчик провожал части 115-й Кабардино-Балкарской национальной кавалерийской дивизии на фронт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История памятника «Скорбящая Мать»</vt:lpstr>
      <vt:lpstr>Слайд 23</vt:lpstr>
      <vt:lpstr>Слайд 24</vt:lpstr>
      <vt:lpstr>Слайд 25</vt:lpstr>
      <vt:lpstr>Слайд 26</vt:lpstr>
      <vt:lpstr>Поисковая группа «Прометей» школы №12  установила имена 13 погибших во дворе школы воинов.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Нальчик – город  Воинской Славы</dc:title>
  <dc:creator>админ</dc:creator>
  <cp:lastModifiedBy>Наталья Николаевна</cp:lastModifiedBy>
  <cp:revision>12</cp:revision>
  <cp:lastPrinted>2018-09-13T06:55:31Z</cp:lastPrinted>
  <dcterms:created xsi:type="dcterms:W3CDTF">2018-09-12T08:52:54Z</dcterms:created>
  <dcterms:modified xsi:type="dcterms:W3CDTF">2018-10-18T11:01:18Z</dcterms:modified>
</cp:coreProperties>
</file>