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60" r:id="rId5"/>
    <p:sldId id="262" r:id="rId6"/>
    <p:sldId id="261" r:id="rId7"/>
    <p:sldId id="268" r:id="rId8"/>
    <p:sldId id="265" r:id="rId9"/>
    <p:sldId id="258" r:id="rId10"/>
    <p:sldId id="267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5E2E0-1838-451B-979A-16D2B24DBF1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03AC30-78F1-42F6-B079-4F50D694D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28-к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8-к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303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28-к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27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28-к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5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303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1ут1ыж Борис</a:t>
            </a:r>
            <a:endParaRPr lang="ru-RU" dirty="0"/>
          </a:p>
        </p:txBody>
      </p:sp>
      <p:pic>
        <p:nvPicPr>
          <p:cNvPr id="10242" name="Picture 2" descr="C:\Users\28-к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Tm="300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/>
          <a:lstStyle/>
          <a:p>
            <a:r>
              <a:rPr lang="ru-RU" dirty="0" smtClean="0"/>
              <a:t>1ут1ыж Борис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8-к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301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8-к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298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8-к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8286807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8-к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301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1ут1ыж Борис жи1ащ…</a:t>
            </a:r>
            <a:endParaRPr lang="ru-RU" dirty="0"/>
          </a:p>
        </p:txBody>
      </p:sp>
      <p:pic>
        <p:nvPicPr>
          <p:cNvPr id="1026" name="Picture 2" descr="C:\Users\28-к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Tm="300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28-к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43931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29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8-к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305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28-к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8358245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2979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8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1ут1ыж Борис</vt:lpstr>
      <vt:lpstr>Слайд 3</vt:lpstr>
      <vt:lpstr>Слайд 4</vt:lpstr>
      <vt:lpstr>Слайд 5</vt:lpstr>
      <vt:lpstr>1ут1ыж Борис жи1ащ…</vt:lpstr>
      <vt:lpstr>Слайд 7</vt:lpstr>
      <vt:lpstr>Слайд 8</vt:lpstr>
      <vt:lpstr>Слайд 9</vt:lpstr>
      <vt:lpstr>Слайд 10</vt:lpstr>
      <vt:lpstr>Слайд 11</vt:lpstr>
      <vt:lpstr>Слайд 12</vt:lpstr>
      <vt:lpstr>1ут1ыж Борис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28-к</dc:creator>
  <cp:lastModifiedBy>wuork</cp:lastModifiedBy>
  <cp:revision>13</cp:revision>
  <dcterms:created xsi:type="dcterms:W3CDTF">2018-03-01T08:37:20Z</dcterms:created>
  <dcterms:modified xsi:type="dcterms:W3CDTF">2020-04-27T00:53:12Z</dcterms:modified>
</cp:coreProperties>
</file>