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notesMasterIdLst>
    <p:notesMasterId r:id="rId4"/>
  </p:notesMasterIdLst>
  <p:sldIdLst>
    <p:sldId id="263" r:id="rId2"/>
    <p:sldId id="264" r:id="rId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5" d="100"/>
          <a:sy n="45" d="100"/>
        </p:scale>
        <p:origin x="-123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00BA69-4FF3-4506-87CA-A8BF18B15B46}" type="datetimeFigureOut">
              <a:rPr lang="ru-RU" smtClean="0"/>
              <a:t>28.03.2020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75F48B-FE3B-40D8-96BA-EB89DF77868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907426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75F48B-FE3B-40D8-96BA-EB89DF778686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230310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1114A-32B8-46DA-8C78-CCA47B3881DA}" type="datetimeFigureOut">
              <a:rPr lang="ru-RU" smtClean="0"/>
              <a:t>28.03.2020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6CCE4-2F77-451F-91A5-0A48C232659E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1114A-32B8-46DA-8C78-CCA47B3881DA}" type="datetimeFigureOut">
              <a:rPr lang="ru-RU" smtClean="0"/>
              <a:t>28.03.2020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6CCE4-2F77-451F-91A5-0A48C232659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1114A-32B8-46DA-8C78-CCA47B3881DA}" type="datetimeFigureOut">
              <a:rPr lang="ru-RU" smtClean="0"/>
              <a:t>28.03.2020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6CCE4-2F77-451F-91A5-0A48C232659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1114A-32B8-46DA-8C78-CCA47B3881DA}" type="datetimeFigureOut">
              <a:rPr lang="ru-RU" smtClean="0"/>
              <a:t>28.03.2020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6CCE4-2F77-451F-91A5-0A48C232659E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1114A-32B8-46DA-8C78-CCA47B3881DA}" type="datetimeFigureOut">
              <a:rPr lang="ru-RU" smtClean="0"/>
              <a:t>28.03.2020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6CCE4-2F77-451F-91A5-0A48C232659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1114A-32B8-46DA-8C78-CCA47B3881DA}" type="datetimeFigureOut">
              <a:rPr lang="ru-RU" smtClean="0"/>
              <a:t>28.03.2020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6CCE4-2F77-451F-91A5-0A48C232659E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1114A-32B8-46DA-8C78-CCA47B3881DA}" type="datetimeFigureOut">
              <a:rPr lang="ru-RU" smtClean="0"/>
              <a:t>28.03.2020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6CCE4-2F77-451F-91A5-0A48C232659E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1114A-32B8-46DA-8C78-CCA47B3881DA}" type="datetimeFigureOut">
              <a:rPr lang="ru-RU" smtClean="0"/>
              <a:t>28.03.2020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6CCE4-2F77-451F-91A5-0A48C232659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1114A-32B8-46DA-8C78-CCA47B3881DA}" type="datetimeFigureOut">
              <a:rPr lang="ru-RU" smtClean="0"/>
              <a:t>28.03.2020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6CCE4-2F77-451F-91A5-0A48C232659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1114A-32B8-46DA-8C78-CCA47B3881DA}" type="datetimeFigureOut">
              <a:rPr lang="ru-RU" smtClean="0"/>
              <a:t>28.03.2020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6CCE4-2F77-451F-91A5-0A48C232659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1114A-32B8-46DA-8C78-CCA47B3881DA}" type="datetimeFigureOut">
              <a:rPr lang="ru-RU" smtClean="0"/>
              <a:t>28.03.2020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6CCE4-2F77-451F-91A5-0A48C232659E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2EF1114A-32B8-46DA-8C78-CCA47B3881DA}" type="datetimeFigureOut">
              <a:rPr lang="ru-RU" smtClean="0"/>
              <a:t>28.03.2020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4A36CCE4-2F77-451F-91A5-0A48C232659E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764704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ru-RU" b="1" i="1" dirty="0" smtClean="0"/>
              <a:t>Фи псалъалъэм мы псалъэхэр ифтхэ</a:t>
            </a:r>
            <a:br>
              <a:rPr lang="ru-RU" b="1" i="1" dirty="0" smtClean="0"/>
            </a:br>
            <a:r>
              <a:rPr lang="ru-RU" b="1" i="1" dirty="0" smtClean="0"/>
              <a:t/>
            </a:r>
            <a:br>
              <a:rPr lang="ru-RU" b="1" i="1" dirty="0" smtClean="0"/>
            </a:br>
            <a:r>
              <a:rPr lang="ru-RU" dirty="0" smtClean="0"/>
              <a:t>У</a:t>
            </a:r>
            <a:r>
              <a:rPr lang="ru-RU" dirty="0" smtClean="0">
                <a:solidFill>
                  <a:srgbClr val="FF0000"/>
                </a:solidFill>
              </a:rPr>
              <a:t>э</a:t>
            </a:r>
            <a:r>
              <a:rPr lang="ru-RU" dirty="0" smtClean="0"/>
              <a:t>рам, хь</a:t>
            </a:r>
            <a:r>
              <a:rPr lang="ru-RU" dirty="0" smtClean="0">
                <a:solidFill>
                  <a:srgbClr val="FF0000"/>
                </a:solidFill>
              </a:rPr>
              <a:t>э</a:t>
            </a:r>
            <a:r>
              <a:rPr lang="ru-RU" dirty="0" smtClean="0"/>
              <a:t>мф</a:t>
            </a:r>
            <a:r>
              <a:rPr lang="en-US" dirty="0" smtClean="0"/>
              <a:t>I</a:t>
            </a:r>
            <a:r>
              <a:rPr lang="ru-RU" dirty="0" smtClean="0"/>
              <a:t>анэ, ш</a:t>
            </a:r>
            <a:r>
              <a:rPr lang="ru-RU" dirty="0" smtClean="0">
                <a:solidFill>
                  <a:srgbClr val="FF0000"/>
                </a:solidFill>
              </a:rPr>
              <a:t>ы</a:t>
            </a:r>
            <a:r>
              <a:rPr lang="ru-RU" dirty="0" smtClean="0"/>
              <a:t>псыранэ, ф</a:t>
            </a:r>
            <a:r>
              <a:rPr lang="en-US" dirty="0" smtClean="0"/>
              <a:t>I</a:t>
            </a:r>
            <a:r>
              <a:rPr lang="ru-RU" dirty="0" smtClean="0">
                <a:solidFill>
                  <a:srgbClr val="FF0000"/>
                </a:solidFill>
              </a:rPr>
              <a:t>а</a:t>
            </a:r>
            <a:r>
              <a:rPr lang="ru-RU" dirty="0" smtClean="0"/>
              <a:t>мыщ</a:t>
            </a:r>
            <a:r>
              <a:rPr lang="en-US" dirty="0" smtClean="0"/>
              <a:t>I</a:t>
            </a:r>
            <a:r>
              <a:rPr lang="ru-RU" dirty="0" smtClean="0"/>
              <a:t>,</a:t>
            </a:r>
            <a:r>
              <a:rPr lang="ru-RU" dirty="0" err="1" smtClean="0"/>
              <a:t>б</a:t>
            </a:r>
            <a:r>
              <a:rPr lang="ru-RU" dirty="0" err="1" smtClean="0">
                <a:solidFill>
                  <a:srgbClr val="FF0000"/>
                </a:solidFill>
              </a:rPr>
              <a:t>э</a:t>
            </a:r>
            <a:r>
              <a:rPr lang="ru-RU" dirty="0" err="1" smtClean="0"/>
              <a:t>лътоку</a:t>
            </a:r>
            <a:r>
              <a:rPr lang="ru-RU" dirty="0" smtClean="0"/>
              <a:t>, н</a:t>
            </a:r>
            <a:r>
              <a:rPr lang="ru-RU" dirty="0" smtClean="0">
                <a:solidFill>
                  <a:srgbClr val="FF0000"/>
                </a:solidFill>
              </a:rPr>
              <a:t>а</a:t>
            </a:r>
            <a:r>
              <a:rPr lang="ru-RU" dirty="0" smtClean="0"/>
              <a:t>пэ</a:t>
            </a:r>
            <a:r>
              <a:rPr lang="en-US" dirty="0" smtClean="0"/>
              <a:t>I</a:t>
            </a:r>
            <a:r>
              <a:rPr lang="ru-RU" dirty="0" smtClean="0"/>
              <a:t>элъэщ</a:t>
            </a:r>
            <a:r>
              <a:rPr lang="en-US" dirty="0" smtClean="0"/>
              <a:t>I</a:t>
            </a:r>
            <a:r>
              <a:rPr lang="ru-RU" dirty="0" smtClean="0"/>
              <a:t>, к</a:t>
            </a:r>
            <a:r>
              <a:rPr lang="en-US" dirty="0" smtClean="0"/>
              <a:t>I</a:t>
            </a:r>
            <a:r>
              <a:rPr lang="ru-RU" dirty="0" smtClean="0">
                <a:solidFill>
                  <a:srgbClr val="FF0000"/>
                </a:solidFill>
              </a:rPr>
              <a:t>э</a:t>
            </a:r>
            <a:r>
              <a:rPr lang="ru-RU" dirty="0" smtClean="0"/>
              <a:t>рт</a:t>
            </a:r>
            <a:r>
              <a:rPr lang="en-US" dirty="0" smtClean="0"/>
              <a:t>I</a:t>
            </a:r>
            <a:r>
              <a:rPr lang="ru-RU" dirty="0" smtClean="0"/>
              <a:t>оф,б</a:t>
            </a:r>
            <a:r>
              <a:rPr lang="ru-RU" dirty="0" smtClean="0">
                <a:solidFill>
                  <a:srgbClr val="FF0000"/>
                </a:solidFill>
              </a:rPr>
              <a:t>а</a:t>
            </a:r>
            <a:r>
              <a:rPr lang="ru-RU" dirty="0" smtClean="0"/>
              <a:t>лыджэ, къ</a:t>
            </a:r>
            <a:r>
              <a:rPr lang="ru-RU" dirty="0" smtClean="0">
                <a:solidFill>
                  <a:srgbClr val="FF0000"/>
                </a:solidFill>
              </a:rPr>
              <a:t>э</a:t>
            </a:r>
            <a:r>
              <a:rPr lang="ru-RU" dirty="0" smtClean="0"/>
              <a:t>быстэ.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5657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63688" y="404664"/>
            <a:ext cx="6512511" cy="72008"/>
          </a:xfrm>
          <a:solidFill>
            <a:schemeClr val="accent2"/>
          </a:solidFill>
        </p:spPr>
        <p:txBody>
          <a:bodyPr/>
          <a:lstStyle/>
          <a:p>
            <a:pPr algn="l"/>
            <a:r>
              <a:rPr lang="ru-RU" sz="3200" dirty="0" smtClean="0">
                <a:solidFill>
                  <a:srgbClr val="C00000"/>
                </a:solidFill>
              </a:rPr>
              <a:t>Хэт</a:t>
            </a:r>
            <a:r>
              <a:rPr lang="en-US" sz="3200" dirty="0" smtClean="0">
                <a:solidFill>
                  <a:srgbClr val="C00000"/>
                </a:solidFill>
              </a:rPr>
              <a:t>? </a:t>
            </a:r>
            <a:r>
              <a:rPr lang="ru-RU" sz="3200" dirty="0" smtClean="0">
                <a:solidFill>
                  <a:srgbClr val="C00000"/>
                </a:solidFill>
              </a:rPr>
              <a:t>Сыт</a:t>
            </a:r>
            <a:r>
              <a:rPr lang="en-US" sz="3200" dirty="0" smtClean="0">
                <a:solidFill>
                  <a:srgbClr val="C00000"/>
                </a:solidFill>
              </a:rPr>
              <a:t>? </a:t>
            </a:r>
            <a:r>
              <a:rPr lang="ru-RU" sz="3200" i="1" dirty="0" smtClean="0"/>
              <a:t>упщ</a:t>
            </a:r>
            <a:r>
              <a:rPr lang="en-US" sz="3200" i="1" dirty="0" smtClean="0"/>
              <a:t>I</a:t>
            </a:r>
            <a:r>
              <a:rPr lang="ru-RU" sz="3200" i="1" dirty="0" smtClean="0"/>
              <a:t>эхэм жэуап хуэхъу псалъэхэм предмет къагъэлъагъуэ.</a:t>
            </a:r>
            <a:br>
              <a:rPr lang="ru-RU" sz="3200" i="1" dirty="0" smtClean="0"/>
            </a:br>
            <a:r>
              <a:rPr lang="ru-RU" sz="3200" dirty="0" smtClean="0">
                <a:solidFill>
                  <a:srgbClr val="C00000"/>
                </a:solidFill>
              </a:rPr>
              <a:t>Хэт</a:t>
            </a:r>
            <a:r>
              <a:rPr lang="en-US" sz="3200" dirty="0" smtClean="0">
                <a:solidFill>
                  <a:srgbClr val="C00000"/>
                </a:solidFill>
              </a:rPr>
              <a:t>?</a:t>
            </a:r>
            <a:r>
              <a:rPr lang="ru-RU" sz="3200" dirty="0" smtClean="0"/>
              <a:t> </a:t>
            </a:r>
            <a:r>
              <a:rPr lang="ru-RU" sz="3200" i="1" dirty="0" smtClean="0"/>
              <a:t>Сулимэ, еджак</a:t>
            </a:r>
            <a:r>
              <a:rPr lang="en-US" sz="3200" i="1" dirty="0" smtClean="0"/>
              <a:t>I</a:t>
            </a:r>
            <a:r>
              <a:rPr lang="ru-RU" sz="3200" i="1" dirty="0" smtClean="0"/>
              <a:t>уэ</a:t>
            </a:r>
            <a:br>
              <a:rPr lang="ru-RU" sz="3200" i="1" dirty="0" smtClean="0"/>
            </a:br>
            <a:r>
              <a:rPr lang="ru-RU" sz="3200" dirty="0" smtClean="0">
                <a:solidFill>
                  <a:srgbClr val="C00000"/>
                </a:solidFill>
              </a:rPr>
              <a:t>Сыт</a:t>
            </a:r>
            <a:r>
              <a:rPr lang="en-US" sz="3200" dirty="0" smtClean="0">
                <a:solidFill>
                  <a:srgbClr val="C00000"/>
                </a:solidFill>
              </a:rPr>
              <a:t>?</a:t>
            </a:r>
            <a:r>
              <a:rPr lang="en-US" sz="3200" dirty="0" smtClean="0"/>
              <a:t> </a:t>
            </a:r>
            <a:r>
              <a:rPr lang="ru-RU" sz="3200" i="1" dirty="0" smtClean="0"/>
              <a:t>Хьэ, тхылъ, унэ</a:t>
            </a:r>
            <a:br>
              <a:rPr lang="ru-RU" sz="3200" i="1" dirty="0" smtClean="0"/>
            </a:br>
            <a:r>
              <a:rPr lang="ru-RU" sz="3200" dirty="0" smtClean="0">
                <a:solidFill>
                  <a:srgbClr val="C00000"/>
                </a:solidFill>
              </a:rPr>
              <a:t>Хэт</a:t>
            </a:r>
            <a:r>
              <a:rPr lang="en-US" sz="3200" dirty="0" smtClean="0">
                <a:solidFill>
                  <a:srgbClr val="C00000"/>
                </a:solidFill>
              </a:rPr>
              <a:t>?</a:t>
            </a:r>
            <a:r>
              <a:rPr lang="ru-RU" sz="3200" i="1" dirty="0" smtClean="0"/>
              <a:t> упщ</a:t>
            </a:r>
            <a:r>
              <a:rPr lang="en-US" sz="3200" i="1" dirty="0" smtClean="0"/>
              <a:t>I</a:t>
            </a:r>
            <a:r>
              <a:rPr lang="ru-RU" sz="3200" i="1" dirty="0" smtClean="0"/>
              <a:t>эм жэуап хуэхъу псалъэхэм ц</a:t>
            </a:r>
            <a:r>
              <a:rPr lang="en-US" sz="3200" i="1" dirty="0" smtClean="0"/>
              <a:t>I</a:t>
            </a:r>
            <a:r>
              <a:rPr lang="ru-RU" sz="3200" i="1" dirty="0" smtClean="0"/>
              <a:t>ыху къагъэлъагъуэ</a:t>
            </a:r>
            <a:r>
              <a:rPr lang="en-US" sz="3200" i="1" dirty="0" smtClean="0"/>
              <a:t>.</a:t>
            </a:r>
            <a:br>
              <a:rPr lang="en-US" sz="3200" i="1" dirty="0" smtClean="0"/>
            </a:br>
            <a:r>
              <a:rPr lang="ru-RU" sz="3200" dirty="0" smtClean="0">
                <a:solidFill>
                  <a:srgbClr val="C00000"/>
                </a:solidFill>
              </a:rPr>
              <a:t>Сыт</a:t>
            </a:r>
            <a:r>
              <a:rPr lang="en-US" sz="3200" dirty="0" smtClean="0">
                <a:solidFill>
                  <a:srgbClr val="C00000"/>
                </a:solidFill>
              </a:rPr>
              <a:t>?</a:t>
            </a:r>
            <a:r>
              <a:rPr lang="ru-RU" sz="3200" i="1" dirty="0" smtClean="0"/>
              <a:t> упщ</a:t>
            </a:r>
            <a:r>
              <a:rPr lang="en-US" sz="3200" i="1" dirty="0" smtClean="0"/>
              <a:t>I</a:t>
            </a:r>
            <a:r>
              <a:rPr lang="ru-RU" sz="3200" i="1" dirty="0" smtClean="0"/>
              <a:t>эм жэуап хуэхъу псалъэхэм ц</a:t>
            </a:r>
            <a:r>
              <a:rPr lang="en-US" sz="3200" i="1" dirty="0" smtClean="0"/>
              <a:t>I</a:t>
            </a:r>
            <a:r>
              <a:rPr lang="ru-RU" sz="3200" i="1" dirty="0" smtClean="0"/>
              <a:t>ыхум нэмыщ</a:t>
            </a:r>
            <a:r>
              <a:rPr lang="en-US" sz="3200" i="1" dirty="0" smtClean="0"/>
              <a:t>I</a:t>
            </a:r>
            <a:r>
              <a:rPr lang="ru-RU" sz="3200" i="1" dirty="0" smtClean="0"/>
              <a:t> предмет къагъэлъагъуэ</a:t>
            </a:r>
            <a:r>
              <a:rPr lang="en-US" sz="3200" i="1" dirty="0" smtClean="0"/>
              <a:t>.</a:t>
            </a:r>
            <a:endParaRPr lang="ru-RU" sz="3200" i="1" dirty="0"/>
          </a:p>
        </p:txBody>
      </p:sp>
    </p:spTree>
    <p:extLst>
      <p:ext uri="{BB962C8B-B14F-4D97-AF65-F5344CB8AC3E}">
        <p14:creationId xmlns:p14="http://schemas.microsoft.com/office/powerpoint/2010/main" val="2311864819"/>
      </p:ext>
    </p:extLst>
  </p:cSld>
  <p:clrMapOvr>
    <a:masterClrMapping/>
  </p:clrMapOvr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134</TotalTime>
  <Words>19</Words>
  <Application>Microsoft Office PowerPoint</Application>
  <PresentationFormat>Экран (4:3)</PresentationFormat>
  <Paragraphs>3</Paragraphs>
  <Slides>2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Воздушный поток</vt:lpstr>
      <vt:lpstr>Фи псалъалъэм мы псалъэхэр ифтхэ  Уэрам, хьэмфIанэ, шыпсыранэ, фIамыщI,бэлътоку, напэIэлъэщI, кIэртIоф,балыджэ, къэбыстэ.</vt:lpstr>
      <vt:lpstr>Хэт? Сыт? упщIэхэм жэуап хуэхъу псалъэхэм предмет къагъэлъагъуэ. Хэт? Сулимэ, еджакIуэ Сыт? Хьэ, тхылъ, унэ Хэт? упщIэм жэуап хуэхъу псалъэхэм цIыху къагъэлъагъуэ. Сыт? упщIэм жэуап хуэхъу псалъэхэм цIыхум нэмыщI предмет къагъэлъагъуэ.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Учительская</dc:creator>
  <cp:lastModifiedBy>555</cp:lastModifiedBy>
  <cp:revision>12</cp:revision>
  <dcterms:created xsi:type="dcterms:W3CDTF">2020-02-05T07:28:02Z</dcterms:created>
  <dcterms:modified xsi:type="dcterms:W3CDTF">2020-03-28T16:37:32Z</dcterms:modified>
</cp:coreProperties>
</file>