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4" r:id="rId2"/>
    <p:sldId id="265" r:id="rId3"/>
    <p:sldId id="263" r:id="rId4"/>
    <p:sldId id="262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F1114A-32B8-46DA-8C78-CCA47B3881DA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A36CCE4-2F77-451F-91A5-0A48C232659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9567"/>
            <a:ext cx="7498080" cy="5256584"/>
          </a:xfrm>
        </p:spPr>
        <p:txBody>
          <a:bodyPr>
            <a:noAutofit/>
          </a:bodyPr>
          <a:lstStyle/>
          <a:p>
            <a:pPr algn="ctr"/>
            <a:r>
              <a:rPr lang="ru-RU" sz="6000" b="1" i="1" dirty="0"/>
              <a:t>Глаголым теухуа </a:t>
            </a:r>
            <a:r>
              <a:rPr lang="ru-RU" sz="6000" b="1" i="1" dirty="0" smtClean="0"/>
              <a:t>гуры</a:t>
            </a:r>
            <a:r>
              <a:rPr lang="en-US" sz="6000" b="1" i="1" dirty="0" smtClean="0"/>
              <a:t>I</a:t>
            </a:r>
            <a:r>
              <a:rPr lang="ru-RU" sz="6000" b="1" i="1" dirty="0" smtClean="0"/>
              <a:t>уэныгъэ</a:t>
            </a:r>
            <a:r>
              <a:rPr lang="ru-RU" sz="6000" b="1" i="1" dirty="0"/>
              <a:t/>
            </a:r>
            <a:br>
              <a:rPr lang="ru-RU" sz="6000" b="1" i="1" dirty="0"/>
            </a:br>
            <a:endParaRPr lang="ru-RU" sz="60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01008"/>
            <a:ext cx="2592288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7" y="3899143"/>
            <a:ext cx="177788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571" y="3999422"/>
            <a:ext cx="1939530" cy="16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0833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852936"/>
            <a:ext cx="7498080" cy="3024336"/>
          </a:xfrm>
        </p:spPr>
        <p:txBody>
          <a:bodyPr>
            <a:normAutofit fontScale="90000"/>
          </a:bodyPr>
          <a:lstStyle/>
          <a:p>
            <a:r>
              <a:rPr lang="ru-RU" sz="4000" b="1" i="1" dirty="0"/>
              <a:t> </a:t>
            </a:r>
            <a:r>
              <a:rPr lang="ru-RU" sz="4000" b="1" i="1" dirty="0" smtClean="0"/>
              <a:t>  Ц</a:t>
            </a:r>
            <a:r>
              <a:rPr lang="en-US" sz="4000" b="1" i="1" dirty="0"/>
              <a:t>I</a:t>
            </a:r>
            <a:r>
              <a:rPr lang="ru-RU" sz="4000" b="1" i="1" dirty="0"/>
              <a:t>ык</a:t>
            </a:r>
            <a:r>
              <a:rPr lang="en-US" sz="4000" b="1" i="1" dirty="0"/>
              <a:t>I</a:t>
            </a:r>
            <a:r>
              <a:rPr lang="ru-RU" sz="4000" b="1" i="1" dirty="0"/>
              <a:t>ухэ</a:t>
            </a:r>
            <a:r>
              <a:rPr lang="ru-RU" sz="4000" b="1" i="1" dirty="0" smtClean="0"/>
              <a:t>, мы псалъэхэр     </a:t>
            </a:r>
            <a:r>
              <a:rPr lang="ru-RU" sz="4000" b="1" i="1" dirty="0" smtClean="0"/>
              <a:t>псалъалъэм </a:t>
            </a:r>
            <a:r>
              <a:rPr lang="ru-RU" sz="4000" b="1" i="1" dirty="0" smtClean="0"/>
              <a:t>ифтхэ</a:t>
            </a:r>
            <a:br>
              <a:rPr lang="ru-RU" sz="4000" b="1" i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u="sng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брагъуэ</a:t>
            </a:r>
            <a:br>
              <a:rPr lang="ru-RU" sz="4000" dirty="0" smtClean="0"/>
            </a:br>
            <a:r>
              <a:rPr lang="ru-RU" sz="4000" dirty="0" smtClean="0"/>
              <a:t>Б</a:t>
            </a:r>
            <a:r>
              <a:rPr lang="ru-RU" sz="4000" u="sng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быщ</a:t>
            </a:r>
            <a:br>
              <a:rPr lang="ru-RU" sz="4000" dirty="0" smtClean="0"/>
            </a:br>
            <a:r>
              <a:rPr lang="ru-RU" sz="4000" dirty="0" smtClean="0"/>
              <a:t>М</a:t>
            </a:r>
            <a:r>
              <a:rPr lang="ru-RU" sz="4000" u="sng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исэ – </a:t>
            </a:r>
            <a:r>
              <a:rPr lang="ru-RU" sz="3100" dirty="0" smtClean="0"/>
              <a:t>(Острый, отточенный. Острый меч.)</a:t>
            </a:r>
            <a:br>
              <a:rPr lang="ru-RU" sz="3100" dirty="0" smtClean="0"/>
            </a:br>
            <a:r>
              <a:rPr lang="ru-RU" sz="4000" dirty="0" smtClean="0"/>
              <a:t>Т</a:t>
            </a:r>
            <a:r>
              <a:rPr lang="ru-RU" sz="4000" u="sng" dirty="0" smtClean="0">
                <a:solidFill>
                  <a:srgbClr val="FF0000"/>
                </a:solidFill>
              </a:rPr>
              <a:t>е</a:t>
            </a:r>
            <a:r>
              <a:rPr lang="ru-RU" sz="4000" dirty="0" smtClean="0"/>
              <a:t>атр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 smtClean="0"/>
              <a:t>Ф</a:t>
            </a:r>
            <a:r>
              <a:rPr lang="en-US" sz="4000" dirty="0" smtClean="0"/>
              <a:t>I</a:t>
            </a:r>
            <a:r>
              <a:rPr lang="ru-RU" sz="4000" u="sng" dirty="0" smtClean="0">
                <a:solidFill>
                  <a:srgbClr val="FF0000"/>
                </a:solidFill>
              </a:rPr>
              <a:t>а</a:t>
            </a:r>
            <a:r>
              <a:rPr lang="ru-RU" sz="4000" dirty="0" smtClean="0"/>
              <a:t>мыщ</a:t>
            </a:r>
            <a:r>
              <a:rPr lang="en-US" sz="4000" dirty="0" smtClean="0"/>
              <a:t>I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Хъ</a:t>
            </a:r>
            <a:r>
              <a:rPr lang="ru-RU" sz="4000" u="sng" dirty="0" smtClean="0">
                <a:solidFill>
                  <a:srgbClr val="FF0000"/>
                </a:solidFill>
              </a:rPr>
              <a:t>э</a:t>
            </a:r>
            <a:r>
              <a:rPr lang="ru-RU" sz="4000" dirty="0" smtClean="0"/>
              <a:t>уан</a:t>
            </a:r>
            <a:br>
              <a:rPr lang="ru-RU" sz="4000" dirty="0" smtClean="0"/>
            </a:br>
            <a:r>
              <a:rPr lang="ru-RU" sz="4000" dirty="0" smtClean="0"/>
              <a:t>Шху</a:t>
            </a:r>
            <a:r>
              <a:rPr lang="ru-RU" sz="4000" u="sng" dirty="0" smtClean="0">
                <a:solidFill>
                  <a:srgbClr val="FF0000"/>
                </a:solidFill>
              </a:rPr>
              <a:t>п</a:t>
            </a:r>
            <a:r>
              <a:rPr lang="ru-RU" sz="4000" dirty="0" smtClean="0"/>
              <a:t>ц</a:t>
            </a:r>
            <a:r>
              <a:rPr lang="en-US" sz="4000" dirty="0" smtClean="0"/>
              <a:t>I</a:t>
            </a:r>
            <a:r>
              <a:rPr lang="ru-RU" sz="4000" dirty="0" smtClean="0"/>
              <a:t>атэ</a:t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49289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smtClean="0"/>
              <a:t>Предметым илэжьыр е къыщыщ</a:t>
            </a:r>
            <a:r>
              <a:rPr lang="en-US" b="1" dirty="0" smtClean="0"/>
              <a:t>I</a:t>
            </a:r>
            <a:r>
              <a:rPr lang="ru-RU" b="1" dirty="0" smtClean="0"/>
              <a:t>ыр къэзы</a:t>
            </a:r>
            <a:r>
              <a:rPr lang="en-US" b="1" dirty="0" smtClean="0"/>
              <a:t>I</a:t>
            </a:r>
            <a:r>
              <a:rPr lang="ru-RU" b="1" dirty="0" smtClean="0"/>
              <a:t>уатэ псалъэм глаголк</a:t>
            </a:r>
            <a:r>
              <a:rPr lang="en-US" b="1" dirty="0" smtClean="0"/>
              <a:t>I</a:t>
            </a:r>
            <a:r>
              <a:rPr lang="ru-RU" b="1" dirty="0" smtClean="0"/>
              <a:t>э йоджэ.</a:t>
            </a:r>
            <a:br>
              <a:rPr lang="ru-RU" b="1" dirty="0" smtClean="0"/>
            </a:br>
            <a:r>
              <a:rPr lang="ru-RU" b="1" dirty="0" smtClean="0"/>
              <a:t>Глаголым хуоув сыт ищ</a:t>
            </a:r>
            <a:r>
              <a:rPr lang="en-US" b="1" dirty="0" smtClean="0"/>
              <a:t>I</a:t>
            </a:r>
            <a:r>
              <a:rPr lang="ru-RU" b="1" dirty="0" smtClean="0"/>
              <a:t>эр? Сыт къыщыщ</a:t>
            </a:r>
            <a:r>
              <a:rPr lang="en-US" b="1" dirty="0" smtClean="0"/>
              <a:t>I</a:t>
            </a:r>
            <a:r>
              <a:rPr lang="ru-RU" b="1" dirty="0" smtClean="0"/>
              <a:t>ыр жыхуи</a:t>
            </a:r>
            <a:r>
              <a:rPr lang="en-US" b="1" dirty="0" smtClean="0"/>
              <a:t>I</a:t>
            </a:r>
            <a:r>
              <a:rPr lang="ru-RU" b="1" dirty="0" smtClean="0"/>
              <a:t>э упщ</a:t>
            </a:r>
            <a:r>
              <a:rPr lang="en-US" b="1" dirty="0" smtClean="0"/>
              <a:t>I</a:t>
            </a:r>
            <a:r>
              <a:rPr lang="ru-RU" b="1" dirty="0" smtClean="0"/>
              <a:t>эхэм языхэз.</a:t>
            </a:r>
            <a:br>
              <a:rPr lang="ru-RU" b="1" dirty="0" smtClean="0"/>
            </a:br>
            <a:r>
              <a:rPr lang="ru-RU" b="1" dirty="0" smtClean="0"/>
              <a:t>Глаголыр зи щхьэ хущыт псалъэ лъэпкъыгъуэщ.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18333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276872"/>
            <a:ext cx="7632848" cy="3600400"/>
          </a:xfrm>
        </p:spPr>
        <p:txBody>
          <a:bodyPr>
            <a:normAutofit fontScale="90000"/>
          </a:bodyPr>
          <a:lstStyle/>
          <a:p>
            <a:pPr algn="l"/>
            <a:r>
              <a:rPr lang="ru-RU" sz="4900" b="1" dirty="0" smtClean="0"/>
              <a:t>Ц</a:t>
            </a:r>
            <a:r>
              <a:rPr lang="en-US" sz="4900" b="1" dirty="0" smtClean="0"/>
              <a:t>I</a:t>
            </a:r>
            <a:r>
              <a:rPr lang="ru-RU" sz="4900" b="1" dirty="0" smtClean="0"/>
              <a:t>ык</a:t>
            </a:r>
            <a:r>
              <a:rPr lang="en-US" sz="4900" b="1" dirty="0" smtClean="0"/>
              <a:t>I</a:t>
            </a:r>
            <a:r>
              <a:rPr lang="ru-RU" sz="4900" b="1" dirty="0" smtClean="0"/>
              <a:t>ухэ, мы псалъэухахэм</a:t>
            </a:r>
            <a:r>
              <a:rPr lang="en-US" sz="4900" b="1" dirty="0"/>
              <a:t> </a:t>
            </a:r>
            <a:r>
              <a:rPr lang="ru-RU" sz="4900" b="1" dirty="0" smtClean="0"/>
              <a:t>глаголу </a:t>
            </a:r>
            <a:r>
              <a:rPr lang="ru-RU" sz="4900" b="1" dirty="0" smtClean="0"/>
              <a:t>хэтхэр </a:t>
            </a:r>
            <a:r>
              <a:rPr lang="ru-RU" sz="4900" b="1" dirty="0" smtClean="0"/>
              <a:t>къыхэфтхык</a:t>
            </a:r>
            <a:r>
              <a:rPr lang="en-US" sz="4900" b="1" dirty="0" smtClean="0"/>
              <a:t>I.</a:t>
            </a:r>
            <a:r>
              <a:rPr lang="ru-RU" sz="4900" b="1" dirty="0" smtClean="0"/>
              <a:t/>
            </a:r>
            <a:br>
              <a:rPr lang="ru-RU" sz="4900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900" i="1" dirty="0" smtClean="0"/>
              <a:t>Псы къиуар нэпкъым жьэхоуэ. Мывэхэр ирехьэх.Сок</a:t>
            </a:r>
            <a:r>
              <a:rPr lang="en-US" sz="4900" i="1" dirty="0" smtClean="0"/>
              <a:t>I</a:t>
            </a:r>
            <a:r>
              <a:rPr lang="ru-RU" sz="4900" i="1" dirty="0" smtClean="0"/>
              <a:t>уэ, сок</a:t>
            </a:r>
            <a:r>
              <a:rPr lang="en-US" sz="4900" i="1" dirty="0" smtClean="0"/>
              <a:t>I</a:t>
            </a:r>
            <a:r>
              <a:rPr lang="ru-RU" sz="4900" i="1" dirty="0" smtClean="0"/>
              <a:t>уэ сезэшащ.</a:t>
            </a:r>
            <a:r>
              <a:rPr lang="en-US" sz="4900" i="1" dirty="0" smtClean="0"/>
              <a:t> </a:t>
            </a:r>
            <a:r>
              <a:rPr lang="ru-RU" sz="4900" i="1" dirty="0" smtClean="0"/>
              <a:t>Жьым жыгхэр ирегъэщ</a:t>
            </a:r>
            <a:r>
              <a:rPr lang="en-US" sz="4900" i="1" dirty="0" smtClean="0"/>
              <a:t>I</a:t>
            </a:r>
            <a:r>
              <a:rPr lang="ru-RU" sz="4900" i="1" dirty="0" smtClean="0"/>
              <a:t>, пщ</a:t>
            </a:r>
            <a:r>
              <a:rPr lang="en-US" sz="4900" i="1" dirty="0" smtClean="0"/>
              <a:t>I</a:t>
            </a:r>
            <a:r>
              <a:rPr lang="ru-RU" sz="4900" i="1" dirty="0" smtClean="0"/>
              <a:t>ащэхэр зэрехьэ. Жэщым уэсышхуэ къесащ.</a:t>
            </a:r>
            <a:br>
              <a:rPr lang="ru-RU" sz="4900" i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9046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</TotalTime>
  <Words>29</Words>
  <Application>Microsoft Office PowerPoint</Application>
  <PresentationFormat>Экран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Солнцестояние</vt:lpstr>
      <vt:lpstr>Глаголым теухуа гурыIуэныгъэ </vt:lpstr>
      <vt:lpstr>   ЦIыкIухэ, мы псалъэхэр     псалъалъэм ифтхэ  Абрагъуэ Бабыщ Маисэ – (Острый, отточенный. Острый меч.) Театр ФIамыщI Хъэуан ШхупцIатэ   </vt:lpstr>
      <vt:lpstr> Предметым илэжьыр е къыщыщIыр къэзыIуатэ псалъэм глаголкIэ йоджэ. Глаголым хуоув сыт ищIэр? Сыт къыщыщIыр жыхуиIэ упщIэхэм языхэз. Глаголыр зи щхьэ хущыт псалъэ лъэпкъыгъуэщ.</vt:lpstr>
      <vt:lpstr>ЦIыкIухэ, мы псалъэухахэм глаголу хэтхэр къыхэфтхыкI.  Псы къиуар нэпкъым жьэхоуэ. Мывэхэр ирехьэх.СокIуэ, сокIуэ сезэшащ. Жьым жыгхэр ирегъэщI, пщIащэхэр зэрехьэ. Жэщым уэсышхуэ къесащ.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Учительская</dc:creator>
  <cp:lastModifiedBy>555</cp:lastModifiedBy>
  <cp:revision>18</cp:revision>
  <dcterms:created xsi:type="dcterms:W3CDTF">2020-02-05T07:28:02Z</dcterms:created>
  <dcterms:modified xsi:type="dcterms:W3CDTF">2020-03-30T17:08:26Z</dcterms:modified>
</cp:coreProperties>
</file>